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925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101" d="100"/>
          <a:sy n="101" d="100"/>
        </p:scale>
        <p:origin x="88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88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6E27CA-67F6-6C68-C136-8AA1EFE3FC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6D6E7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3167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Custom Design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EMYS d.o.o.</cp:lastModifiedBy>
  <cp:revision>42</cp:revision>
  <dcterms:created xsi:type="dcterms:W3CDTF">2017-04-19T09:47:02Z</dcterms:created>
  <dcterms:modified xsi:type="dcterms:W3CDTF">2026-04-13T07:32:00Z</dcterms:modified>
</cp:coreProperties>
</file>