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117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5CDD5-8A3B-ABDA-3A4A-54442C8B3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6158-7C62-4AE6-ADCA-F60B85EC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D8A2-D771-4B8D-AED1-72D7636F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C23F0-9BFE-4F0E-B6CB-7B9CF35BE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5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CE24-97B9-4F31-B6DF-3C2769DB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15B6A-A2A2-412E-A039-80D981E19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0A442-11F6-4BF3-8800-6F16FDF67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94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912A-7C69-4716-9C80-371597CE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0B947-D5F8-4CEE-B892-8B620F89E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98DB-3854-4C14-AC14-38E29C0A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7DA92-FF79-42B1-8456-B025B7B2FDD7}" type="datetimeFigureOut">
              <a:rPr lang="hr-HR" smtClean="0"/>
              <a:t>13.4.2026.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43B83-FAAB-4D0C-971A-21F6E6B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15DF-9046-4323-8EF4-6361BDD0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116114-1525-488A-B5BA-B1CFA1D06E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468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D1BC6-6E3E-4D0F-826F-39991DCBC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667C2-EC47-4756-B58F-EAAE15465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13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A38F-A9D3-4F73-8233-551CBAAB12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B01117"/>
                </a:solidFill>
                <a:latin typeface="Gilroy-Light" panose="00000400000000000000" pitchFamily="2" charset="0"/>
              </a:defRPr>
            </a:lvl1pPr>
          </a:lstStyle>
          <a:p>
            <a:r>
              <a:rPr lang="hr-HR" dirty="0"/>
              <a:t>Naslov predavanja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60E92-6DAF-4E8F-AF91-F8EF68ADA3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Gilroy-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15510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E430-1A3C-4AE4-BA24-A7C4B7EE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A098-3B6C-4569-AF20-1E366CAE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50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9E3A-D4DC-4E84-B741-3725E056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06922-F8AD-4CD3-9AE3-62E67ABC8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61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7BC7-7FAA-4A9C-AF50-591A04E9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4E0C7-53E9-4CDD-B34A-C338B9C04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8D4EB-D932-4FD5-84D7-B382041BA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47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DCF7-04A9-4D24-8928-B74C5938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FFCB4-DAD0-495F-9F55-C9A58AD26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C085C-919C-4927-955B-319CC86E3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B326C-7F13-4672-985C-F8129A657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E6E7B-7432-4054-8268-5FF809E76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23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7AE1-2647-4A46-8063-2A78792D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95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93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3F0B6-F0BC-1A27-DD46-C6567F68A22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3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31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4128-BD10-1B62-9253-F030B6B33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746FE-CCD9-AB25-7019-42081FE51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350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Gilroy-Light</vt:lpstr>
      <vt:lpstr>Custom Design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EMYS d.o.o.</cp:lastModifiedBy>
  <cp:revision>35</cp:revision>
  <dcterms:created xsi:type="dcterms:W3CDTF">2017-04-19T09:47:02Z</dcterms:created>
  <dcterms:modified xsi:type="dcterms:W3CDTF">2026-04-13T07:31:35Z</dcterms:modified>
</cp:coreProperties>
</file>